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1"/>
  </p:notesMasterIdLst>
  <p:sldIdLst>
    <p:sldId id="256" r:id="rId2"/>
    <p:sldId id="285" r:id="rId3"/>
    <p:sldId id="313" r:id="rId4"/>
    <p:sldId id="331" r:id="rId5"/>
    <p:sldId id="312" r:id="rId6"/>
    <p:sldId id="332" r:id="rId7"/>
    <p:sldId id="333" r:id="rId8"/>
    <p:sldId id="283" r:id="rId9"/>
    <p:sldId id="334" r:id="rId10"/>
    <p:sldId id="328" r:id="rId11"/>
    <p:sldId id="319" r:id="rId12"/>
    <p:sldId id="327" r:id="rId13"/>
    <p:sldId id="325" r:id="rId14"/>
    <p:sldId id="335" r:id="rId15"/>
    <p:sldId id="336" r:id="rId16"/>
    <p:sldId id="330" r:id="rId17"/>
    <p:sldId id="338" r:id="rId18"/>
    <p:sldId id="318" r:id="rId19"/>
    <p:sldId id="284" r:id="rId20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22"/>
      <p:bold r:id="rId23"/>
      <p:italic r:id="rId24"/>
      <p:boldItalic r:id="rId25"/>
    </p:embeddedFont>
    <p:embeddedFont>
      <p:font typeface="Barlow Semi Condensed Light" panose="00000406000000000000" pitchFamily="2" charset="0"/>
      <p:regular r:id="rId26"/>
      <p:bold r:id="rId27"/>
      <p:italic r:id="rId28"/>
      <p:boldItalic r:id="rId29"/>
    </p:embeddedFont>
    <p:embeddedFont>
      <p:font typeface="Barlow Semi Condensed Medium" panose="00000606000000000000" pitchFamily="2" charset="0"/>
      <p:regular r:id="rId30"/>
      <p:bold r:id="rId31"/>
      <p:italic r:id="rId32"/>
      <p:boldItalic r:id="rId33"/>
    </p:embeddedFont>
    <p:embeddedFont>
      <p:font typeface="Fjalla One" panose="020B0604020202020204" charset="0"/>
      <p:regular r:id="rId34"/>
    </p:embeddedFont>
    <p:embeddedFont>
      <p:font typeface="Playfair Display" panose="00000500000000000000" pitchFamily="2" charset="0"/>
      <p:regular r:id="rId35"/>
      <p:bold r:id="rId36"/>
      <p:italic r:id="rId37"/>
      <p:boldItalic r:id="rId38"/>
    </p:embeddedFont>
    <p:embeddedFont>
      <p:font typeface="Proxima Nova" panose="020B0604020202020204" charset="0"/>
      <p:regular r:id="rId39"/>
      <p:bold r:id="rId40"/>
      <p:italic r:id="rId41"/>
      <p:boldItalic r:id="rId42"/>
    </p:embeddedFont>
    <p:embeddedFont>
      <p:font typeface="Roboto Condensed Light" panose="02000000000000000000" pitchFamily="2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7C6FC"/>
    <a:srgbClr val="5066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0F2AE5-51CF-4CD4-92B5-98207336FB8C}">
  <a:tblStyle styleId="{A20F2AE5-51CF-4CD4-92B5-98207336FB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9" autoAdjust="0"/>
    <p:restoredTop sz="94660"/>
  </p:normalViewPr>
  <p:slideViewPr>
    <p:cSldViewPr snapToGrid="0">
      <p:cViewPr>
        <p:scale>
          <a:sx n="90" d="100"/>
          <a:sy n="90" d="100"/>
        </p:scale>
        <p:origin x="6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0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02BF0-A8DC-4F0A-9453-0B0A6DBAE1B3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3969080-CD4B-40BF-9689-9A7AF0142789}">
      <dgm:prSet phldrT="[Texto]"/>
      <dgm:spPr/>
      <dgm:t>
        <a:bodyPr/>
        <a:lstStyle/>
        <a:p>
          <a:endParaRPr lang="pt-BR" b="1" dirty="0"/>
        </a:p>
      </dgm:t>
    </dgm:pt>
    <dgm:pt modelId="{85FF3D1F-A6F9-4186-B3E3-3E473C8F4F6E}" type="parTrans" cxnId="{CA875753-E662-4A3C-9E6A-6FAA6EA9D8C8}">
      <dgm:prSet/>
      <dgm:spPr/>
      <dgm:t>
        <a:bodyPr/>
        <a:lstStyle/>
        <a:p>
          <a:endParaRPr lang="pt-BR"/>
        </a:p>
      </dgm:t>
    </dgm:pt>
    <dgm:pt modelId="{DCDC2095-8735-4F2F-9BC1-9C2930976F7F}" type="sibTrans" cxnId="{CA875753-E662-4A3C-9E6A-6FAA6EA9D8C8}">
      <dgm:prSet/>
      <dgm:spPr/>
      <dgm:t>
        <a:bodyPr/>
        <a:lstStyle/>
        <a:p>
          <a:endParaRPr lang="pt-BR"/>
        </a:p>
      </dgm:t>
    </dgm:pt>
    <dgm:pt modelId="{8C9C2BE3-67F0-4109-92C5-A7B87EF121F1}">
      <dgm:prSet phldrT="[Texto]"/>
      <dgm:spPr/>
      <dgm:t>
        <a:bodyPr/>
        <a:lstStyle/>
        <a:p>
          <a:endParaRPr lang="pt-BR" b="1" dirty="0"/>
        </a:p>
      </dgm:t>
    </dgm:pt>
    <dgm:pt modelId="{A55B8F20-D394-4056-8119-7ACD6A89B8B1}" type="parTrans" cxnId="{6B9FBCF0-D934-4561-8CDF-2E9289AEF97A}">
      <dgm:prSet/>
      <dgm:spPr/>
      <dgm:t>
        <a:bodyPr/>
        <a:lstStyle/>
        <a:p>
          <a:endParaRPr lang="pt-BR"/>
        </a:p>
      </dgm:t>
    </dgm:pt>
    <dgm:pt modelId="{110AECC2-7CDE-4538-B00B-10342FE11C9F}" type="sibTrans" cxnId="{6B9FBCF0-D934-4561-8CDF-2E9289AEF97A}">
      <dgm:prSet/>
      <dgm:spPr/>
      <dgm:t>
        <a:bodyPr/>
        <a:lstStyle/>
        <a:p>
          <a:endParaRPr lang="pt-BR"/>
        </a:p>
      </dgm:t>
    </dgm:pt>
    <dgm:pt modelId="{AF690EAB-56C9-4CD0-802A-20FD9FD0FE72}">
      <dgm:prSet phldrT="[Texto]"/>
      <dgm:spPr/>
      <dgm:t>
        <a:bodyPr/>
        <a:lstStyle/>
        <a:p>
          <a:endParaRPr lang="pt-BR" b="1" dirty="0"/>
        </a:p>
      </dgm:t>
    </dgm:pt>
    <dgm:pt modelId="{E705EE02-FEF5-4C8F-94C4-B8FE7492D5B0}" type="parTrans" cxnId="{20447E93-49D4-49B3-A34C-009F25299387}">
      <dgm:prSet/>
      <dgm:spPr/>
      <dgm:t>
        <a:bodyPr/>
        <a:lstStyle/>
        <a:p>
          <a:endParaRPr lang="pt-BR"/>
        </a:p>
      </dgm:t>
    </dgm:pt>
    <dgm:pt modelId="{23B67267-BC16-4EFE-9BF1-C11403652F57}" type="sibTrans" cxnId="{20447E93-49D4-49B3-A34C-009F25299387}">
      <dgm:prSet/>
      <dgm:spPr/>
      <dgm:t>
        <a:bodyPr/>
        <a:lstStyle/>
        <a:p>
          <a:endParaRPr lang="pt-BR"/>
        </a:p>
      </dgm:t>
    </dgm:pt>
    <dgm:pt modelId="{3310DBBB-01A0-4A51-9E39-FE6BAB6D9E18}">
      <dgm:prSet phldrT="[Texto]"/>
      <dgm:spPr/>
      <dgm:t>
        <a:bodyPr/>
        <a:lstStyle/>
        <a:p>
          <a:endParaRPr lang="pt-BR" b="1" dirty="0"/>
        </a:p>
      </dgm:t>
    </dgm:pt>
    <dgm:pt modelId="{49B5FBCF-813B-487F-9F29-3B6C88894571}" type="parTrans" cxnId="{392040E5-FF24-48D2-AA2E-8A0B406E2840}">
      <dgm:prSet/>
      <dgm:spPr/>
      <dgm:t>
        <a:bodyPr/>
        <a:lstStyle/>
        <a:p>
          <a:endParaRPr lang="pt-BR"/>
        </a:p>
      </dgm:t>
    </dgm:pt>
    <dgm:pt modelId="{72C6310B-AD60-4783-B061-BD387397858F}" type="sibTrans" cxnId="{392040E5-FF24-48D2-AA2E-8A0B406E2840}">
      <dgm:prSet/>
      <dgm:spPr/>
      <dgm:t>
        <a:bodyPr/>
        <a:lstStyle/>
        <a:p>
          <a:endParaRPr lang="pt-BR"/>
        </a:p>
      </dgm:t>
    </dgm:pt>
    <dgm:pt modelId="{E31F1DE5-E07E-4C74-B939-0E602D81EE59}">
      <dgm:prSet phldrT="[Texto]"/>
      <dgm:spPr/>
      <dgm:t>
        <a:bodyPr/>
        <a:lstStyle/>
        <a:p>
          <a:endParaRPr lang="pt-BR" b="1" dirty="0"/>
        </a:p>
      </dgm:t>
    </dgm:pt>
    <dgm:pt modelId="{17D03D80-4BEC-464B-907C-DC410952A540}" type="parTrans" cxnId="{8B3CFA55-E407-4189-BFCD-9B26494C082C}">
      <dgm:prSet/>
      <dgm:spPr/>
      <dgm:t>
        <a:bodyPr/>
        <a:lstStyle/>
        <a:p>
          <a:endParaRPr lang="pt-BR"/>
        </a:p>
      </dgm:t>
    </dgm:pt>
    <dgm:pt modelId="{DC229025-C4F9-45BF-8E72-4C369F6C321A}" type="sibTrans" cxnId="{8B3CFA55-E407-4189-BFCD-9B26494C082C}">
      <dgm:prSet/>
      <dgm:spPr/>
      <dgm:t>
        <a:bodyPr/>
        <a:lstStyle/>
        <a:p>
          <a:endParaRPr lang="pt-BR"/>
        </a:p>
      </dgm:t>
    </dgm:pt>
    <dgm:pt modelId="{E99FB415-AAF8-492B-B859-25BF8FDFD366}">
      <dgm:prSet phldrT="[Texto]"/>
      <dgm:spPr/>
      <dgm:t>
        <a:bodyPr/>
        <a:lstStyle/>
        <a:p>
          <a:endParaRPr lang="pt-BR" b="1" dirty="0"/>
        </a:p>
      </dgm:t>
    </dgm:pt>
    <dgm:pt modelId="{ACEDCE66-1843-4353-963A-15CD235F7611}" type="parTrans" cxnId="{591720FC-B973-4A3D-8071-B1EBD238D6D8}">
      <dgm:prSet/>
      <dgm:spPr/>
      <dgm:t>
        <a:bodyPr/>
        <a:lstStyle/>
        <a:p>
          <a:endParaRPr lang="pt-BR"/>
        </a:p>
      </dgm:t>
    </dgm:pt>
    <dgm:pt modelId="{5ABC034E-BA95-44B2-A28E-D404FD8D8D85}" type="sibTrans" cxnId="{591720FC-B973-4A3D-8071-B1EBD238D6D8}">
      <dgm:prSet/>
      <dgm:spPr/>
      <dgm:t>
        <a:bodyPr/>
        <a:lstStyle/>
        <a:p>
          <a:endParaRPr lang="pt-BR"/>
        </a:p>
      </dgm:t>
    </dgm:pt>
    <dgm:pt modelId="{21BC0FDF-7FE5-4EBC-A6E9-F75EF2F0ACB8}" type="pres">
      <dgm:prSet presAssocID="{C3202BF0-A8DC-4F0A-9453-0B0A6DBAE1B3}" presName="Name0" presStyleCnt="0">
        <dgm:presLayoutVars>
          <dgm:dir/>
          <dgm:resizeHandles/>
        </dgm:presLayoutVars>
      </dgm:prSet>
      <dgm:spPr/>
    </dgm:pt>
    <dgm:pt modelId="{5F28EC12-B601-47FC-B60E-278CA5E5572E}" type="pres">
      <dgm:prSet presAssocID="{B3969080-CD4B-40BF-9689-9A7AF0142789}" presName="composite" presStyleCnt="0"/>
      <dgm:spPr/>
    </dgm:pt>
    <dgm:pt modelId="{5CC14F88-5106-4921-A2AC-0418C003715C}" type="pres">
      <dgm:prSet presAssocID="{B3969080-CD4B-40BF-9689-9A7AF0142789}" presName="rect1" presStyleLbl="bgImgPlace1" presStyleIdx="0" presStyleCnt="6" custLinFactNeighborX="1062" custLinFactNeighborY="-1617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>
          <a:solidFill>
            <a:schemeClr val="tx2">
              <a:lumMod val="10000"/>
            </a:schemeClr>
          </a:solidFill>
        </a:ln>
      </dgm:spPr>
    </dgm:pt>
    <dgm:pt modelId="{1D719E62-5159-4878-8064-B426DAE12CE0}" type="pres">
      <dgm:prSet presAssocID="{B3969080-CD4B-40BF-9689-9A7AF0142789}" presName="rect2" presStyleLbl="node1" presStyleIdx="0" presStyleCnt="6" custLinFactNeighborX="-1656" custLinFactNeighborY="-17111">
        <dgm:presLayoutVars>
          <dgm:bulletEnabled val="1"/>
        </dgm:presLayoutVars>
      </dgm:prSet>
      <dgm:spPr/>
    </dgm:pt>
    <dgm:pt modelId="{4812CCCC-46CC-48A4-B8A0-8F27C1E610C3}" type="pres">
      <dgm:prSet presAssocID="{DCDC2095-8735-4F2F-9BC1-9C2930976F7F}" presName="sibTrans" presStyleCnt="0"/>
      <dgm:spPr/>
    </dgm:pt>
    <dgm:pt modelId="{917D445F-6CF2-4FB1-9D43-B5D3FBCE8BD7}" type="pres">
      <dgm:prSet presAssocID="{8C9C2BE3-67F0-4109-92C5-A7B87EF121F1}" presName="composite" presStyleCnt="0"/>
      <dgm:spPr/>
    </dgm:pt>
    <dgm:pt modelId="{97D8A243-277F-433B-9EA9-2D4EA5ADB87F}" type="pres">
      <dgm:prSet presAssocID="{8C9C2BE3-67F0-4109-92C5-A7B87EF121F1}" presName="rect1" presStyleLbl="bgImgPlace1" presStyleIdx="1" presStyleCnt="6" custLinFactNeighborX="1062" custLinFactNeighborY="-1617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C4BA2D25-9F42-452A-A9B4-D0D981E8EB08}" type="pres">
      <dgm:prSet presAssocID="{8C9C2BE3-67F0-4109-92C5-A7B87EF121F1}" presName="rect2" presStyleLbl="node1" presStyleIdx="1" presStyleCnt="6" custLinFactNeighborX="-1656" custLinFactNeighborY="-17111">
        <dgm:presLayoutVars>
          <dgm:bulletEnabled val="1"/>
        </dgm:presLayoutVars>
      </dgm:prSet>
      <dgm:spPr/>
    </dgm:pt>
    <dgm:pt modelId="{FBAD5BC2-0597-432E-818D-0464646C7F68}" type="pres">
      <dgm:prSet presAssocID="{110AECC2-7CDE-4538-B00B-10342FE11C9F}" presName="sibTrans" presStyleCnt="0"/>
      <dgm:spPr/>
    </dgm:pt>
    <dgm:pt modelId="{940358B5-6769-4EE9-B0E0-E471683BCB5D}" type="pres">
      <dgm:prSet presAssocID="{AF690EAB-56C9-4CD0-802A-20FD9FD0FE72}" presName="composite" presStyleCnt="0"/>
      <dgm:spPr/>
    </dgm:pt>
    <dgm:pt modelId="{230D8815-511A-4E8F-BDC7-5CC9ACE9FAC8}" type="pres">
      <dgm:prSet presAssocID="{AF690EAB-56C9-4CD0-802A-20FD9FD0FE72}" presName="rect1" presStyleLbl="bgImgPlace1" presStyleIdx="2" presStyleCnt="6" custLinFactNeighborX="1062" custLinFactNeighborY="-16179"/>
      <dgm:spPr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3A849894-C0BF-4922-A28E-889935AB70FC}" type="pres">
      <dgm:prSet presAssocID="{AF690EAB-56C9-4CD0-802A-20FD9FD0FE72}" presName="rect2" presStyleLbl="node1" presStyleIdx="2" presStyleCnt="6" custLinFactNeighborX="-1656" custLinFactNeighborY="-17111">
        <dgm:presLayoutVars>
          <dgm:bulletEnabled val="1"/>
        </dgm:presLayoutVars>
      </dgm:prSet>
      <dgm:spPr/>
    </dgm:pt>
    <dgm:pt modelId="{DB930B7B-CE28-46A9-80F8-43B127994BDC}" type="pres">
      <dgm:prSet presAssocID="{23B67267-BC16-4EFE-9BF1-C11403652F57}" presName="sibTrans" presStyleCnt="0"/>
      <dgm:spPr/>
    </dgm:pt>
    <dgm:pt modelId="{92CCAB1A-87A7-44A3-BF10-312F10548228}" type="pres">
      <dgm:prSet presAssocID="{3310DBBB-01A0-4A51-9E39-FE6BAB6D9E18}" presName="composite" presStyleCnt="0"/>
      <dgm:spPr/>
    </dgm:pt>
    <dgm:pt modelId="{69B9F414-2281-4708-8785-6B3FA3502432}" type="pres">
      <dgm:prSet presAssocID="{3310DBBB-01A0-4A51-9E39-FE6BAB6D9E18}" presName="rect1" presStyleLbl="bgImgPlace1" presStyleIdx="3" presStyleCnt="6" custLinFactNeighborX="-1589" custLinFactNeighborY="14832"/>
      <dgm:spPr>
        <a:blipFill rotWithShape="1">
          <a:blip xmlns:r="http://schemas.openxmlformats.org/officeDocument/2006/relationships" r:embed="rId4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96DB2EBE-D88D-4F19-B227-96D033582905}" type="pres">
      <dgm:prSet presAssocID="{3310DBBB-01A0-4A51-9E39-FE6BAB6D9E18}" presName="rect2" presStyleLbl="node1" presStyleIdx="3" presStyleCnt="6" custLinFactNeighborY="29128">
        <dgm:presLayoutVars>
          <dgm:bulletEnabled val="1"/>
        </dgm:presLayoutVars>
      </dgm:prSet>
      <dgm:spPr/>
    </dgm:pt>
    <dgm:pt modelId="{07368C8F-A555-49D3-BF01-557109E04AAF}" type="pres">
      <dgm:prSet presAssocID="{72C6310B-AD60-4783-B061-BD387397858F}" presName="sibTrans" presStyleCnt="0"/>
      <dgm:spPr/>
    </dgm:pt>
    <dgm:pt modelId="{7C66114B-D70E-4FDD-A6D1-9EFC63DC4E6D}" type="pres">
      <dgm:prSet presAssocID="{E31F1DE5-E07E-4C74-B939-0E602D81EE59}" presName="composite" presStyleCnt="0"/>
      <dgm:spPr/>
    </dgm:pt>
    <dgm:pt modelId="{70F2A411-47D4-4C36-939C-795F0CDB9005}" type="pres">
      <dgm:prSet presAssocID="{E31F1DE5-E07E-4C74-B939-0E602D81EE59}" presName="rect1" presStyleLbl="bgImgPlace1" presStyleIdx="4" presStyleCnt="6" custLinFactNeighborX="-902" custLinFactNeighborY="14832"/>
      <dgm:spPr>
        <a:blipFill rotWithShape="1">
          <a:blip xmlns:r="http://schemas.openxmlformats.org/officeDocument/2006/relationships" r:embed="rId5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4C16CB16-131E-4EFA-AFC9-0915C18D46A5}" type="pres">
      <dgm:prSet presAssocID="{E31F1DE5-E07E-4C74-B939-0E602D81EE59}" presName="rect2" presStyleLbl="node1" presStyleIdx="4" presStyleCnt="6" custLinFactNeighborY="29128">
        <dgm:presLayoutVars>
          <dgm:bulletEnabled val="1"/>
        </dgm:presLayoutVars>
      </dgm:prSet>
      <dgm:spPr/>
    </dgm:pt>
    <dgm:pt modelId="{0CB2AD00-5AA4-49C4-AFB4-3891A95E355E}" type="pres">
      <dgm:prSet presAssocID="{DC229025-C4F9-45BF-8E72-4C369F6C321A}" presName="sibTrans" presStyleCnt="0"/>
      <dgm:spPr/>
    </dgm:pt>
    <dgm:pt modelId="{515B118F-7569-4EBA-ABD8-DA242FFC8B1E}" type="pres">
      <dgm:prSet presAssocID="{E99FB415-AAF8-492B-B859-25BF8FDFD366}" presName="composite" presStyleCnt="0"/>
      <dgm:spPr/>
    </dgm:pt>
    <dgm:pt modelId="{4F19670F-DE06-402A-84E4-348765880641}" type="pres">
      <dgm:prSet presAssocID="{E99FB415-AAF8-492B-B859-25BF8FDFD366}" presName="rect1" presStyleLbl="bgImgPlace1" presStyleIdx="5" presStyleCnt="6" custLinFactNeighborX="-902" custLinFactNeighborY="1483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65859D73-744E-4CB0-8056-15A0BAB975B2}" type="pres">
      <dgm:prSet presAssocID="{E99FB415-AAF8-492B-B859-25BF8FDFD366}" presName="rect2" presStyleLbl="node1" presStyleIdx="5" presStyleCnt="6" custLinFactNeighborY="29128">
        <dgm:presLayoutVars>
          <dgm:bulletEnabled val="1"/>
        </dgm:presLayoutVars>
      </dgm:prSet>
      <dgm:spPr/>
    </dgm:pt>
  </dgm:ptLst>
  <dgm:cxnLst>
    <dgm:cxn modelId="{00DF7B41-3789-476D-8935-1F3D5928EAC4}" type="presOf" srcId="{3310DBBB-01A0-4A51-9E39-FE6BAB6D9E18}" destId="{96DB2EBE-D88D-4F19-B227-96D033582905}" srcOrd="0" destOrd="0" presId="urn:microsoft.com/office/officeart/2008/layout/BendingPictureBlocks"/>
    <dgm:cxn modelId="{CA875753-E662-4A3C-9E6A-6FAA6EA9D8C8}" srcId="{C3202BF0-A8DC-4F0A-9453-0B0A6DBAE1B3}" destId="{B3969080-CD4B-40BF-9689-9A7AF0142789}" srcOrd="0" destOrd="0" parTransId="{85FF3D1F-A6F9-4186-B3E3-3E473C8F4F6E}" sibTransId="{DCDC2095-8735-4F2F-9BC1-9C2930976F7F}"/>
    <dgm:cxn modelId="{8B3CFA55-E407-4189-BFCD-9B26494C082C}" srcId="{C3202BF0-A8DC-4F0A-9453-0B0A6DBAE1B3}" destId="{E31F1DE5-E07E-4C74-B939-0E602D81EE59}" srcOrd="4" destOrd="0" parTransId="{17D03D80-4BEC-464B-907C-DC410952A540}" sibTransId="{DC229025-C4F9-45BF-8E72-4C369F6C321A}"/>
    <dgm:cxn modelId="{F7B74D79-A704-4B9B-8247-F6EDF4516BEF}" type="presOf" srcId="{AF690EAB-56C9-4CD0-802A-20FD9FD0FE72}" destId="{3A849894-C0BF-4922-A28E-889935AB70FC}" srcOrd="0" destOrd="0" presId="urn:microsoft.com/office/officeart/2008/layout/BendingPictureBlocks"/>
    <dgm:cxn modelId="{734F7A5A-439E-4850-ACD2-C9FB713CCB7A}" type="presOf" srcId="{C3202BF0-A8DC-4F0A-9453-0B0A6DBAE1B3}" destId="{21BC0FDF-7FE5-4EBC-A6E9-F75EF2F0ACB8}" srcOrd="0" destOrd="0" presId="urn:microsoft.com/office/officeart/2008/layout/BendingPictureBlocks"/>
    <dgm:cxn modelId="{20447E93-49D4-49B3-A34C-009F25299387}" srcId="{C3202BF0-A8DC-4F0A-9453-0B0A6DBAE1B3}" destId="{AF690EAB-56C9-4CD0-802A-20FD9FD0FE72}" srcOrd="2" destOrd="0" parTransId="{E705EE02-FEF5-4C8F-94C4-B8FE7492D5B0}" sibTransId="{23B67267-BC16-4EFE-9BF1-C11403652F57}"/>
    <dgm:cxn modelId="{B120C396-A24E-47F8-AB38-2F8B445CA088}" type="presOf" srcId="{8C9C2BE3-67F0-4109-92C5-A7B87EF121F1}" destId="{C4BA2D25-9F42-452A-A9B4-D0D981E8EB08}" srcOrd="0" destOrd="0" presId="urn:microsoft.com/office/officeart/2008/layout/BendingPictureBlocks"/>
    <dgm:cxn modelId="{516668A6-B43A-44B7-9CAA-FB010B91802D}" type="presOf" srcId="{B3969080-CD4B-40BF-9689-9A7AF0142789}" destId="{1D719E62-5159-4878-8064-B426DAE12CE0}" srcOrd="0" destOrd="0" presId="urn:microsoft.com/office/officeart/2008/layout/BendingPictureBlocks"/>
    <dgm:cxn modelId="{392040E5-FF24-48D2-AA2E-8A0B406E2840}" srcId="{C3202BF0-A8DC-4F0A-9453-0B0A6DBAE1B3}" destId="{3310DBBB-01A0-4A51-9E39-FE6BAB6D9E18}" srcOrd="3" destOrd="0" parTransId="{49B5FBCF-813B-487F-9F29-3B6C88894571}" sibTransId="{72C6310B-AD60-4783-B061-BD387397858F}"/>
    <dgm:cxn modelId="{6B9FBCF0-D934-4561-8CDF-2E9289AEF97A}" srcId="{C3202BF0-A8DC-4F0A-9453-0B0A6DBAE1B3}" destId="{8C9C2BE3-67F0-4109-92C5-A7B87EF121F1}" srcOrd="1" destOrd="0" parTransId="{A55B8F20-D394-4056-8119-7ACD6A89B8B1}" sibTransId="{110AECC2-7CDE-4538-B00B-10342FE11C9F}"/>
    <dgm:cxn modelId="{33859FF9-D31B-4146-9062-6334004FDEBB}" type="presOf" srcId="{E31F1DE5-E07E-4C74-B939-0E602D81EE59}" destId="{4C16CB16-131E-4EFA-AFC9-0915C18D46A5}" srcOrd="0" destOrd="0" presId="urn:microsoft.com/office/officeart/2008/layout/BendingPictureBlocks"/>
    <dgm:cxn modelId="{591720FC-B973-4A3D-8071-B1EBD238D6D8}" srcId="{C3202BF0-A8DC-4F0A-9453-0B0A6DBAE1B3}" destId="{E99FB415-AAF8-492B-B859-25BF8FDFD366}" srcOrd="5" destOrd="0" parTransId="{ACEDCE66-1843-4353-963A-15CD235F7611}" sibTransId="{5ABC034E-BA95-44B2-A28E-D404FD8D8D85}"/>
    <dgm:cxn modelId="{121EE9FC-339C-4AEF-8C23-9D90F317EB2B}" type="presOf" srcId="{E99FB415-AAF8-492B-B859-25BF8FDFD366}" destId="{65859D73-744E-4CB0-8056-15A0BAB975B2}" srcOrd="0" destOrd="0" presId="urn:microsoft.com/office/officeart/2008/layout/BendingPictureBlocks"/>
    <dgm:cxn modelId="{D34EA139-0FFD-4D1A-962D-91C7E726D0BC}" type="presParOf" srcId="{21BC0FDF-7FE5-4EBC-A6E9-F75EF2F0ACB8}" destId="{5F28EC12-B601-47FC-B60E-278CA5E5572E}" srcOrd="0" destOrd="0" presId="urn:microsoft.com/office/officeart/2008/layout/BendingPictureBlocks"/>
    <dgm:cxn modelId="{46BE0F11-703E-4AF9-B1E5-0B39760C8536}" type="presParOf" srcId="{5F28EC12-B601-47FC-B60E-278CA5E5572E}" destId="{5CC14F88-5106-4921-A2AC-0418C003715C}" srcOrd="0" destOrd="0" presId="urn:microsoft.com/office/officeart/2008/layout/BendingPictureBlocks"/>
    <dgm:cxn modelId="{BAC3866D-ECDF-4232-9D12-D90D9073A5D0}" type="presParOf" srcId="{5F28EC12-B601-47FC-B60E-278CA5E5572E}" destId="{1D719E62-5159-4878-8064-B426DAE12CE0}" srcOrd="1" destOrd="0" presId="urn:microsoft.com/office/officeart/2008/layout/BendingPictureBlocks"/>
    <dgm:cxn modelId="{7C06A2A2-A08A-4972-89A7-D1A6F16A3807}" type="presParOf" srcId="{21BC0FDF-7FE5-4EBC-A6E9-F75EF2F0ACB8}" destId="{4812CCCC-46CC-48A4-B8A0-8F27C1E610C3}" srcOrd="1" destOrd="0" presId="urn:microsoft.com/office/officeart/2008/layout/BendingPictureBlocks"/>
    <dgm:cxn modelId="{4B5B4E1A-DAAB-40B6-A4BF-D9E882A3D496}" type="presParOf" srcId="{21BC0FDF-7FE5-4EBC-A6E9-F75EF2F0ACB8}" destId="{917D445F-6CF2-4FB1-9D43-B5D3FBCE8BD7}" srcOrd="2" destOrd="0" presId="urn:microsoft.com/office/officeart/2008/layout/BendingPictureBlocks"/>
    <dgm:cxn modelId="{079AC84E-A0A1-459A-B48D-E213BEEC1212}" type="presParOf" srcId="{917D445F-6CF2-4FB1-9D43-B5D3FBCE8BD7}" destId="{97D8A243-277F-433B-9EA9-2D4EA5ADB87F}" srcOrd="0" destOrd="0" presId="urn:microsoft.com/office/officeart/2008/layout/BendingPictureBlocks"/>
    <dgm:cxn modelId="{201F73F4-4A9B-4313-A280-F22E2252BA2D}" type="presParOf" srcId="{917D445F-6CF2-4FB1-9D43-B5D3FBCE8BD7}" destId="{C4BA2D25-9F42-452A-A9B4-D0D981E8EB08}" srcOrd="1" destOrd="0" presId="urn:microsoft.com/office/officeart/2008/layout/BendingPictureBlocks"/>
    <dgm:cxn modelId="{42536544-9CEC-4424-84B6-F3B70443D8EF}" type="presParOf" srcId="{21BC0FDF-7FE5-4EBC-A6E9-F75EF2F0ACB8}" destId="{FBAD5BC2-0597-432E-818D-0464646C7F68}" srcOrd="3" destOrd="0" presId="urn:microsoft.com/office/officeart/2008/layout/BendingPictureBlocks"/>
    <dgm:cxn modelId="{2DDDE40D-96C9-4ECA-B02E-998B480ABDBD}" type="presParOf" srcId="{21BC0FDF-7FE5-4EBC-A6E9-F75EF2F0ACB8}" destId="{940358B5-6769-4EE9-B0E0-E471683BCB5D}" srcOrd="4" destOrd="0" presId="urn:microsoft.com/office/officeart/2008/layout/BendingPictureBlocks"/>
    <dgm:cxn modelId="{B234BBCF-EACC-46BC-99A2-6292CC7D444A}" type="presParOf" srcId="{940358B5-6769-4EE9-B0E0-E471683BCB5D}" destId="{230D8815-511A-4E8F-BDC7-5CC9ACE9FAC8}" srcOrd="0" destOrd="0" presId="urn:microsoft.com/office/officeart/2008/layout/BendingPictureBlocks"/>
    <dgm:cxn modelId="{A4BBA5B9-7C52-4E25-BD49-AA0A3FAB3C3B}" type="presParOf" srcId="{940358B5-6769-4EE9-B0E0-E471683BCB5D}" destId="{3A849894-C0BF-4922-A28E-889935AB70FC}" srcOrd="1" destOrd="0" presId="urn:microsoft.com/office/officeart/2008/layout/BendingPictureBlocks"/>
    <dgm:cxn modelId="{39E8FFCC-D7E6-4363-B85D-88C6896E6AFB}" type="presParOf" srcId="{21BC0FDF-7FE5-4EBC-A6E9-F75EF2F0ACB8}" destId="{DB930B7B-CE28-46A9-80F8-43B127994BDC}" srcOrd="5" destOrd="0" presId="urn:microsoft.com/office/officeart/2008/layout/BendingPictureBlocks"/>
    <dgm:cxn modelId="{3A2532B3-DA42-43A2-A8D8-BF019DFA1EBB}" type="presParOf" srcId="{21BC0FDF-7FE5-4EBC-A6E9-F75EF2F0ACB8}" destId="{92CCAB1A-87A7-44A3-BF10-312F10548228}" srcOrd="6" destOrd="0" presId="urn:microsoft.com/office/officeart/2008/layout/BendingPictureBlocks"/>
    <dgm:cxn modelId="{B7C4767A-2764-49F0-BAD2-AED5C4A2216B}" type="presParOf" srcId="{92CCAB1A-87A7-44A3-BF10-312F10548228}" destId="{69B9F414-2281-4708-8785-6B3FA3502432}" srcOrd="0" destOrd="0" presId="urn:microsoft.com/office/officeart/2008/layout/BendingPictureBlocks"/>
    <dgm:cxn modelId="{35DADAA0-7E4E-442F-AA54-FA2A62329E13}" type="presParOf" srcId="{92CCAB1A-87A7-44A3-BF10-312F10548228}" destId="{96DB2EBE-D88D-4F19-B227-96D033582905}" srcOrd="1" destOrd="0" presId="urn:microsoft.com/office/officeart/2008/layout/BendingPictureBlocks"/>
    <dgm:cxn modelId="{57E3A67C-466E-4050-B710-6C07AAAC4CB9}" type="presParOf" srcId="{21BC0FDF-7FE5-4EBC-A6E9-F75EF2F0ACB8}" destId="{07368C8F-A555-49D3-BF01-557109E04AAF}" srcOrd="7" destOrd="0" presId="urn:microsoft.com/office/officeart/2008/layout/BendingPictureBlocks"/>
    <dgm:cxn modelId="{2A9C6305-6A3A-4D72-B84F-E833CC7619DA}" type="presParOf" srcId="{21BC0FDF-7FE5-4EBC-A6E9-F75EF2F0ACB8}" destId="{7C66114B-D70E-4FDD-A6D1-9EFC63DC4E6D}" srcOrd="8" destOrd="0" presId="urn:microsoft.com/office/officeart/2008/layout/BendingPictureBlocks"/>
    <dgm:cxn modelId="{D3CDCA89-807D-4B6E-920A-5A141CA2B901}" type="presParOf" srcId="{7C66114B-D70E-4FDD-A6D1-9EFC63DC4E6D}" destId="{70F2A411-47D4-4C36-939C-795F0CDB9005}" srcOrd="0" destOrd="0" presId="urn:microsoft.com/office/officeart/2008/layout/BendingPictureBlocks"/>
    <dgm:cxn modelId="{AA519D10-3B9D-4122-A086-8FF9A705345C}" type="presParOf" srcId="{7C66114B-D70E-4FDD-A6D1-9EFC63DC4E6D}" destId="{4C16CB16-131E-4EFA-AFC9-0915C18D46A5}" srcOrd="1" destOrd="0" presId="urn:microsoft.com/office/officeart/2008/layout/BendingPictureBlocks"/>
    <dgm:cxn modelId="{985048F1-E6C8-4C94-A0E4-9E15F7D78E41}" type="presParOf" srcId="{21BC0FDF-7FE5-4EBC-A6E9-F75EF2F0ACB8}" destId="{0CB2AD00-5AA4-49C4-AFB4-3891A95E355E}" srcOrd="9" destOrd="0" presId="urn:microsoft.com/office/officeart/2008/layout/BendingPictureBlocks"/>
    <dgm:cxn modelId="{9317A52E-CC2A-4276-9BB8-959843D170C3}" type="presParOf" srcId="{21BC0FDF-7FE5-4EBC-A6E9-F75EF2F0ACB8}" destId="{515B118F-7569-4EBA-ABD8-DA242FFC8B1E}" srcOrd="10" destOrd="0" presId="urn:microsoft.com/office/officeart/2008/layout/BendingPictureBlocks"/>
    <dgm:cxn modelId="{2836C31D-98CA-447E-9BC8-682462B5219D}" type="presParOf" srcId="{515B118F-7569-4EBA-ABD8-DA242FFC8B1E}" destId="{4F19670F-DE06-402A-84E4-348765880641}" srcOrd="0" destOrd="0" presId="urn:microsoft.com/office/officeart/2008/layout/BendingPictureBlocks"/>
    <dgm:cxn modelId="{4DAB3D68-C47B-46C8-BF74-3EC96487B078}" type="presParOf" srcId="{515B118F-7569-4EBA-ABD8-DA242FFC8B1E}" destId="{65859D73-744E-4CB0-8056-15A0BAB975B2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14F88-5106-4921-A2AC-0418C003715C}">
      <dsp:nvSpPr>
        <dsp:cNvPr id="0" name=""/>
        <dsp:cNvSpPr/>
      </dsp:nvSpPr>
      <dsp:spPr>
        <a:xfrm>
          <a:off x="876165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19E62-5159-4878-8064-B426DAE12CE0}">
      <dsp:nvSpPr>
        <dsp:cNvPr id="0" name=""/>
        <dsp:cNvSpPr/>
      </dsp:nvSpPr>
      <dsp:spPr>
        <a:xfrm>
          <a:off x="302224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02224" y="1035193"/>
        <a:ext cx="793244" cy="793244"/>
      </dsp:txXfrm>
    </dsp:sp>
    <dsp:sp modelId="{97D8A243-277F-433B-9EA9-2D4EA5ADB87F}">
      <dsp:nvSpPr>
        <dsp:cNvPr id="0" name=""/>
        <dsp:cNvSpPr/>
      </dsp:nvSpPr>
      <dsp:spPr>
        <a:xfrm>
          <a:off x="3142159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A2D25-9F42-452A-A9B4-D0D981E8EB08}">
      <dsp:nvSpPr>
        <dsp:cNvPr id="0" name=""/>
        <dsp:cNvSpPr/>
      </dsp:nvSpPr>
      <dsp:spPr>
        <a:xfrm>
          <a:off x="2568218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68218" y="1035193"/>
        <a:ext cx="793244" cy="793244"/>
      </dsp:txXfrm>
    </dsp:sp>
    <dsp:sp modelId="{230D8815-511A-4E8F-BDC7-5CC9ACE9FAC8}">
      <dsp:nvSpPr>
        <dsp:cNvPr id="0" name=""/>
        <dsp:cNvSpPr/>
      </dsp:nvSpPr>
      <dsp:spPr>
        <a:xfrm>
          <a:off x="5408152" y="454252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49894-C0BF-4922-A28E-889935AB70FC}">
      <dsp:nvSpPr>
        <dsp:cNvPr id="0" name=""/>
        <dsp:cNvSpPr/>
      </dsp:nvSpPr>
      <dsp:spPr>
        <a:xfrm>
          <a:off x="4834211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34211" y="1035193"/>
        <a:ext cx="793244" cy="793244"/>
      </dsp:txXfrm>
    </dsp:sp>
    <dsp:sp modelId="{69B9F414-2281-4708-8785-6B3FA3502432}">
      <dsp:nvSpPr>
        <dsp:cNvPr id="0" name=""/>
        <dsp:cNvSpPr/>
      </dsp:nvSpPr>
      <dsp:spPr>
        <a:xfrm>
          <a:off x="837364" y="2368487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B2EBE-D88D-4F19-B227-96D033582905}">
      <dsp:nvSpPr>
        <dsp:cNvPr id="0" name=""/>
        <dsp:cNvSpPr/>
      </dsp:nvSpPr>
      <dsp:spPr>
        <a:xfrm>
          <a:off x="315361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15361" y="2934460"/>
        <a:ext cx="793244" cy="793244"/>
      </dsp:txXfrm>
    </dsp:sp>
    <dsp:sp modelId="{70F2A411-47D4-4C36-939C-795F0CDB9005}">
      <dsp:nvSpPr>
        <dsp:cNvPr id="0" name=""/>
        <dsp:cNvSpPr/>
      </dsp:nvSpPr>
      <dsp:spPr>
        <a:xfrm>
          <a:off x="3113413" y="2368487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6CB16-131E-4EFA-AFC9-0915C18D46A5}">
      <dsp:nvSpPr>
        <dsp:cNvPr id="0" name=""/>
        <dsp:cNvSpPr/>
      </dsp:nvSpPr>
      <dsp:spPr>
        <a:xfrm>
          <a:off x="2581354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81354" y="2934460"/>
        <a:ext cx="793244" cy="793244"/>
      </dsp:txXfrm>
    </dsp:sp>
    <dsp:sp modelId="{4F19670F-DE06-402A-84E4-348765880641}">
      <dsp:nvSpPr>
        <dsp:cNvPr id="0" name=""/>
        <dsp:cNvSpPr/>
      </dsp:nvSpPr>
      <dsp:spPr>
        <a:xfrm>
          <a:off x="5379406" y="2368487"/>
          <a:ext cx="1463647" cy="123103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59D73-744E-4CB0-8056-15A0BAB975B2}">
      <dsp:nvSpPr>
        <dsp:cNvPr id="0" name=""/>
        <dsp:cNvSpPr/>
      </dsp:nvSpPr>
      <dsp:spPr>
        <a:xfrm>
          <a:off x="4847347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47347" y="2934460"/>
        <a:ext cx="793244" cy="793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407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HENRI PRECISA MANDAR A ATUALIZADA</a:t>
            </a:r>
          </a:p>
        </p:txBody>
      </p:sp>
    </p:spTree>
    <p:extLst>
      <p:ext uri="{BB962C8B-B14F-4D97-AF65-F5344CB8AC3E}">
        <p14:creationId xmlns:p14="http://schemas.microsoft.com/office/powerpoint/2010/main" val="987024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HENRI PRECISA MANDAR A ATUALIZADA</a:t>
            </a:r>
          </a:p>
        </p:txBody>
      </p:sp>
    </p:spTree>
    <p:extLst>
      <p:ext uri="{BB962C8B-B14F-4D97-AF65-F5344CB8AC3E}">
        <p14:creationId xmlns:p14="http://schemas.microsoft.com/office/powerpoint/2010/main" val="3702164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599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723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532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46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6" r:id="rId4"/>
    <p:sldLayoutId id="2147483658" r:id="rId5"/>
    <p:sldLayoutId id="2147483660" r:id="rId6"/>
    <p:sldLayoutId id="2147483661" r:id="rId7"/>
    <p:sldLayoutId id="2147483665" r:id="rId8"/>
    <p:sldLayoutId id="2147483669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jpe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jpe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5" y="1757977"/>
            <a:ext cx="3416879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2"/>
                </a:solidFill>
              </a:rPr>
              <a:t>InfoSystems</a:t>
            </a:r>
            <a:endParaRPr sz="51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accent1"/>
                </a:solidFill>
              </a:rPr>
              <a:t>MONITORAMENTO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/>
              <a:t>DE HARDWARE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sp>
        <p:nvSpPr>
          <p:cNvPr id="198" name="Retângulo 197"/>
          <p:cNvSpPr/>
          <p:nvPr/>
        </p:nvSpPr>
        <p:spPr>
          <a:xfrm>
            <a:off x="340304" y="247010"/>
            <a:ext cx="15728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>
                <a:schemeClr val="dk2"/>
              </a:buClr>
              <a:buSzPts val="5200"/>
            </a:pPr>
            <a:r>
              <a:rPr lang="pt-BR" dirty="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Barlow Semi Condensed"/>
              </a:rPr>
              <a:t>GRUPO</a:t>
            </a: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pt-BR" dirty="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Barlow Semi Condensed"/>
              </a:rPr>
              <a:t>04 – 2 ADS A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MÉTRICAS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CFCE157C-43B4-4B87-8A92-7516E0148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2058" name="Picture 10" descr="Processos De Manufatura ícone Preto, Sinal Do Vetor No Fundo Isolado  Símbolo Do Conceito Dos Processos De Manufatura Ilustração do Vetor -  Ilustração de sistema, projeto: 133196385">
            <a:extLst>
              <a:ext uri="{FF2B5EF4-FFF2-40B4-BE49-F238E27FC236}">
                <a16:creationId xmlns:a16="http://schemas.microsoft.com/office/drawing/2014/main" id="{3502FE5D-9A9D-4A60-B4B6-01CACD817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6" t="20259" r="18786" b="19173"/>
          <a:stretch/>
        </p:blipFill>
        <p:spPr bwMode="auto">
          <a:xfrm>
            <a:off x="3954025" y="3792345"/>
            <a:ext cx="1235950" cy="122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BB84F6A-0E20-4685-A286-74D0106CDF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91" t="23768" r="14279" b="23147"/>
          <a:stretch/>
        </p:blipFill>
        <p:spPr bwMode="auto">
          <a:xfrm>
            <a:off x="6734751" y="1318021"/>
            <a:ext cx="1562986" cy="11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lifos De ícones De Disco Rígido Ou Ilustração Vector De Estilo Sólido,  Abstract, Acessórios, Arte Imagem PNG e Vetor Para Download Gratuito">
            <a:extLst>
              <a:ext uri="{FF2B5EF4-FFF2-40B4-BE49-F238E27FC236}">
                <a16:creationId xmlns:a16="http://schemas.microsoft.com/office/drawing/2014/main" id="{51A06843-586E-4976-AEB1-8F900D8ED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5" t="28941" r="32222" b="25788"/>
          <a:stretch/>
        </p:blipFill>
        <p:spPr bwMode="auto">
          <a:xfrm>
            <a:off x="1414836" y="1318021"/>
            <a:ext cx="898720" cy="11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99723C42-1EFD-422C-9025-4770DE60DF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20" b="5900"/>
          <a:stretch/>
        </p:blipFill>
        <p:spPr>
          <a:xfrm>
            <a:off x="3742660" y="1102710"/>
            <a:ext cx="1562986" cy="156830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62351C4-80D3-4EC5-A5F4-B47660A3BAC6}"/>
              </a:ext>
            </a:extLst>
          </p:cNvPr>
          <p:cNvSpPr txBox="1"/>
          <p:nvPr/>
        </p:nvSpPr>
        <p:spPr>
          <a:xfrm>
            <a:off x="3902501" y="3033341"/>
            <a:ext cx="1338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80%</a:t>
            </a:r>
          </a:p>
          <a:p>
            <a:pPr algn="ctr"/>
            <a:r>
              <a:rPr lang="pt-BR" dirty="0" err="1"/>
              <a:t>xx</a:t>
            </a:r>
            <a:r>
              <a:rPr lang="pt-BR" dirty="0"/>
              <a:t>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7D44D5-96E4-450F-90F6-BB02906A5BA2}"/>
              </a:ext>
            </a:extLst>
          </p:cNvPr>
          <p:cNvSpPr txBox="1"/>
          <p:nvPr/>
        </p:nvSpPr>
        <p:spPr>
          <a:xfrm>
            <a:off x="1194697" y="3033341"/>
            <a:ext cx="1338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90%</a:t>
            </a:r>
          </a:p>
          <a:p>
            <a:pPr algn="ctr"/>
            <a:r>
              <a:rPr lang="pt-BR" dirty="0" err="1"/>
              <a:t>xx</a:t>
            </a:r>
            <a:r>
              <a:rPr lang="pt-BR" dirty="0"/>
              <a:t>%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39CE79B-C6DC-4764-AAD3-8C931DD41FA3}"/>
              </a:ext>
            </a:extLst>
          </p:cNvPr>
          <p:cNvSpPr txBox="1"/>
          <p:nvPr/>
        </p:nvSpPr>
        <p:spPr>
          <a:xfrm>
            <a:off x="6846745" y="3033340"/>
            <a:ext cx="1338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90%</a:t>
            </a:r>
          </a:p>
          <a:p>
            <a:pPr algn="ctr"/>
            <a:r>
              <a:rPr lang="pt-BR" dirty="0" err="1"/>
              <a:t>xx</a:t>
            </a:r>
            <a:r>
              <a:rPr lang="pt-BR" dirty="0"/>
              <a:t>%</a:t>
            </a:r>
          </a:p>
        </p:txBody>
      </p:sp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2E9E63B4-2AC3-47B7-BC96-3E6D22D5ED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956" r="27487"/>
          <a:stretch/>
        </p:blipFill>
        <p:spPr>
          <a:xfrm rot="2243909" flipV="1">
            <a:off x="5627535" y="3934999"/>
            <a:ext cx="775088" cy="902102"/>
          </a:xfrm>
          <a:prstGeom prst="rect">
            <a:avLst/>
          </a:prstGeom>
        </p:spPr>
      </p:pic>
      <p:pic>
        <p:nvPicPr>
          <p:cNvPr id="24" name="Imagem 23" descr="Forma&#10;&#10;Descrição gerada automaticamente com confiança média">
            <a:extLst>
              <a:ext uri="{FF2B5EF4-FFF2-40B4-BE49-F238E27FC236}">
                <a16:creationId xmlns:a16="http://schemas.microsoft.com/office/drawing/2014/main" id="{FB25C130-BE71-42A3-9109-BC0045F62F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956" r="27487"/>
          <a:stretch/>
        </p:blipFill>
        <p:spPr>
          <a:xfrm rot="19356091" flipH="1" flipV="1">
            <a:off x="2741378" y="3935000"/>
            <a:ext cx="775088" cy="90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05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9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Descrição gerada automaticamente com confiança baixa">
            <a:extLst>
              <a:ext uri="{FF2B5EF4-FFF2-40B4-BE49-F238E27FC236}">
                <a16:creationId xmlns:a16="http://schemas.microsoft.com/office/drawing/2014/main" id="{2DFC38FB-33B7-4878-AD50-A1667757E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932" y="951380"/>
            <a:ext cx="2364136" cy="2364136"/>
          </a:xfrm>
          <a:prstGeom prst="rect">
            <a:avLst/>
          </a:prstGeom>
        </p:spPr>
      </p:pic>
      <p:sp>
        <p:nvSpPr>
          <p:cNvPr id="8" name="Google Shape;3515;p62">
            <a:extLst>
              <a:ext uri="{FF2B5EF4-FFF2-40B4-BE49-F238E27FC236}">
                <a16:creationId xmlns:a16="http://schemas.microsoft.com/office/drawing/2014/main" id="{B19163AE-A2B8-45FE-A9A7-B93D0E848CCF}"/>
              </a:ext>
            </a:extLst>
          </p:cNvPr>
          <p:cNvSpPr txBox="1">
            <a:spLocks/>
          </p:cNvSpPr>
          <p:nvPr/>
        </p:nvSpPr>
        <p:spPr>
          <a:xfrm>
            <a:off x="2098500" y="3375212"/>
            <a:ext cx="4947000" cy="81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50EB3A23-2C3B-4609-A746-0E14EBBBB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82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DEEP DIVE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1E722C48-E7C2-457D-AC76-8262FE7A5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362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INOVAÇÃO</a:t>
            </a:r>
            <a:endParaRPr dirty="0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417F5941-893D-4B18-A96D-2600DC7E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F4EEE6C-84FB-4D83-98BB-6F235337A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4"/>
          <a:stretch/>
        </p:blipFill>
        <p:spPr bwMode="auto">
          <a:xfrm>
            <a:off x="1590600" y="1300082"/>
            <a:ext cx="5962650" cy="373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405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INTEGRAÇÃO COM SLACK</a:t>
            </a:r>
            <a:endParaRPr dirty="0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417F5941-893D-4B18-A96D-2600DC7E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863BC30-A493-4CF4-AD91-D927E055B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23340" r="3039" b="27063"/>
          <a:stretch/>
        </p:blipFill>
        <p:spPr bwMode="auto">
          <a:xfrm>
            <a:off x="1573616" y="1159241"/>
            <a:ext cx="2660859" cy="150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ABDA8B6-2DFB-4B69-BF85-D820C9AF3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41" t="32790" r="8948" b="19080"/>
          <a:stretch/>
        </p:blipFill>
        <p:spPr>
          <a:xfrm>
            <a:off x="3195563" y="3019488"/>
            <a:ext cx="4508205" cy="1233377"/>
          </a:xfrm>
          <a:prstGeom prst="rect">
            <a:avLst/>
          </a:prstGeom>
        </p:spPr>
      </p:pic>
      <p:pic>
        <p:nvPicPr>
          <p:cNvPr id="9" name="Imagem 8" descr="Forma&#10;&#10;Descrição gerada automaticamente com confiança média">
            <a:extLst>
              <a:ext uri="{FF2B5EF4-FFF2-40B4-BE49-F238E27FC236}">
                <a16:creationId xmlns:a16="http://schemas.microsoft.com/office/drawing/2014/main" id="{9DD3020F-5198-4CB1-8701-0DF6009984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956" r="27487"/>
          <a:stretch/>
        </p:blipFill>
        <p:spPr>
          <a:xfrm rot="19772860">
            <a:off x="4651870" y="1640343"/>
            <a:ext cx="593605" cy="96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34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MAQUINA VIRTUAL</a:t>
            </a:r>
            <a:endParaRPr dirty="0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417F5941-893D-4B18-A96D-2600DC7E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4A56794-C752-4248-B7F7-029ACDFEA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35" y="3225573"/>
            <a:ext cx="3751682" cy="126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C6BF5679-6466-43B0-A675-C294672F5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760" y="1417006"/>
            <a:ext cx="2296480" cy="13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8E7392F-0DA6-4E15-9D86-B3BFCBFF5D21}"/>
              </a:ext>
            </a:extLst>
          </p:cNvPr>
          <p:cNvGrpSpPr/>
          <p:nvPr/>
        </p:nvGrpSpPr>
        <p:grpSpPr>
          <a:xfrm>
            <a:off x="6200857" y="3019647"/>
            <a:ext cx="1688506" cy="1667296"/>
            <a:chOff x="5839348" y="3052993"/>
            <a:chExt cx="1755555" cy="1633950"/>
          </a:xfrm>
        </p:grpSpPr>
        <p:pic>
          <p:nvPicPr>
            <p:cNvPr id="5" name="Imagem 4" descr="Ícone&#10;&#10;Descrição gerada automaticamente">
              <a:extLst>
                <a:ext uri="{FF2B5EF4-FFF2-40B4-BE49-F238E27FC236}">
                  <a16:creationId xmlns:a16="http://schemas.microsoft.com/office/drawing/2014/main" id="{B7100291-B1D2-4341-A066-8933AEE9B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9348" y="3052993"/>
              <a:ext cx="1633950" cy="1633950"/>
            </a:xfrm>
            <a:prstGeom prst="rect">
              <a:avLst/>
            </a:prstGeom>
          </p:spPr>
        </p:pic>
        <p:sp>
          <p:nvSpPr>
            <p:cNvPr id="14" name="Google Shape;2241;p42">
              <a:extLst>
                <a:ext uri="{FF2B5EF4-FFF2-40B4-BE49-F238E27FC236}">
                  <a16:creationId xmlns:a16="http://schemas.microsoft.com/office/drawing/2014/main" id="{6C1DB6AE-C454-4D10-944D-69BE6464DDB1}"/>
                </a:ext>
              </a:extLst>
            </p:cNvPr>
            <p:cNvSpPr txBox="1">
              <a:spLocks/>
            </p:cNvSpPr>
            <p:nvPr/>
          </p:nvSpPr>
          <p:spPr>
            <a:xfrm>
              <a:off x="6875675" y="4032702"/>
              <a:ext cx="719228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pt-BR" sz="2000" dirty="0">
                  <a:solidFill>
                    <a:srgbClr val="FFFFFF"/>
                  </a:solidFill>
                </a:rPr>
                <a:t>CLI</a:t>
              </a:r>
              <a:endParaRPr lang="pt-BR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258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05;p63"/>
          <p:cNvSpPr txBox="1">
            <a:spLocks/>
          </p:cNvSpPr>
          <p:nvPr/>
        </p:nvSpPr>
        <p:spPr>
          <a:xfrm>
            <a:off x="787613" y="961729"/>
            <a:ext cx="7568773" cy="161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FERRAMENTA DE GESTÃO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633928F7-10E6-4E07-8747-379CC962A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3FB91BF-A7EA-4CDF-BA22-F5940151D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58" y="2571750"/>
            <a:ext cx="3247481" cy="121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434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05;p63"/>
          <p:cNvSpPr txBox="1">
            <a:spLocks/>
          </p:cNvSpPr>
          <p:nvPr/>
        </p:nvSpPr>
        <p:spPr>
          <a:xfrm>
            <a:off x="787613" y="1751371"/>
            <a:ext cx="7568773" cy="161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PARTE DESAFIADORA</a:t>
            </a:r>
          </a:p>
          <a:p>
            <a:r>
              <a:rPr lang="pt-BR" dirty="0"/>
              <a:t>DO PROJETO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633928F7-10E6-4E07-8747-379CC962A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730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05;p63"/>
          <p:cNvSpPr txBox="1">
            <a:spLocks/>
          </p:cNvSpPr>
          <p:nvPr/>
        </p:nvSpPr>
        <p:spPr>
          <a:xfrm>
            <a:off x="1939326" y="1923459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7200" dirty="0"/>
              <a:t>CONCLUSÕES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87B3367F-6651-4480-890D-C4D18CE7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4654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7FD1874-E542-450F-8201-73491996C270}"/>
              </a:ext>
            </a:extLst>
          </p:cNvPr>
          <p:cNvSpPr/>
          <p:nvPr/>
        </p:nvSpPr>
        <p:spPr>
          <a:xfrm>
            <a:off x="2105425" y="3379167"/>
            <a:ext cx="1229734" cy="111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F9C84A0-85D0-4610-9151-37F41D88152B}"/>
              </a:ext>
            </a:extLst>
          </p:cNvPr>
          <p:cNvSpPr/>
          <p:nvPr/>
        </p:nvSpPr>
        <p:spPr>
          <a:xfrm>
            <a:off x="2702943" y="3459458"/>
            <a:ext cx="4082902" cy="980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Alguma pergunta?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infosystems@outlook.com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98099-2290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is-infosystem.azurewebsites.net</a:t>
            </a:r>
            <a:endParaRPr lang="pt-BR"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C49E553-EF1C-4D6C-A435-737E3AA8BC01}"/>
              </a:ext>
            </a:extLst>
          </p:cNvPr>
          <p:cNvSpPr/>
          <p:nvPr/>
        </p:nvSpPr>
        <p:spPr>
          <a:xfrm>
            <a:off x="4043636" y="3379167"/>
            <a:ext cx="1027300" cy="980181"/>
          </a:xfrm>
          <a:prstGeom prst="roundRect">
            <a:avLst>
              <a:gd name="adj" fmla="val 5006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66142C6-1924-4FE1-8612-17FF83D7403D}"/>
              </a:ext>
            </a:extLst>
          </p:cNvPr>
          <p:cNvSpPr/>
          <p:nvPr/>
        </p:nvSpPr>
        <p:spPr>
          <a:xfrm>
            <a:off x="2214624" y="355020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BF86359-24E1-4BB8-BED5-F2F9A2D6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347" y="3643259"/>
            <a:ext cx="672327" cy="49281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1A3A91DA-39AD-4B22-97C5-F033390ED586}"/>
              </a:ext>
            </a:extLst>
          </p:cNvPr>
          <p:cNvSpPr/>
          <p:nvPr/>
        </p:nvSpPr>
        <p:spPr>
          <a:xfrm>
            <a:off x="5243789" y="355020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5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E91DDDF9-5EA0-4D86-B580-4588CE9B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569" y="3605147"/>
            <a:ext cx="678991" cy="682022"/>
          </a:xfrm>
          <a:prstGeom prst="rect">
            <a:avLst/>
          </a:prstGeom>
          <a:noFill/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B167BA0-454F-40A0-9C9C-CA54F98BBE49}"/>
              </a:ext>
            </a:extLst>
          </p:cNvPr>
          <p:cNvSpPr/>
          <p:nvPr/>
        </p:nvSpPr>
        <p:spPr>
          <a:xfrm>
            <a:off x="3124231" y="355020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58D406A7-E18A-4A66-B8F2-957B9BB2E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733" y="3699152"/>
            <a:ext cx="585716" cy="439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84E60F45-1F25-4A11-9D3C-B8890AC3BA86}"/>
              </a:ext>
            </a:extLst>
          </p:cNvPr>
          <p:cNvSpPr/>
          <p:nvPr/>
        </p:nvSpPr>
        <p:spPr>
          <a:xfrm>
            <a:off x="6164773" y="3550203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A9F0644-61AE-48FE-819F-A29B875B5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693" y="3643258"/>
            <a:ext cx="495180" cy="4951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5327DB7-331D-420E-8276-68F0D101DE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9591" y="4493948"/>
            <a:ext cx="2129367" cy="360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A18F0B55-85E0-4030-9DFD-F8C461CB9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1" t="24101" r="26869" b="30163"/>
          <a:stretch/>
        </p:blipFill>
        <p:spPr bwMode="auto">
          <a:xfrm>
            <a:off x="4100468" y="3419312"/>
            <a:ext cx="912369" cy="89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B32D79A7-4997-4FFD-9BD5-C18526C94B33}"/>
              </a:ext>
            </a:extLst>
          </p:cNvPr>
          <p:cNvSpPr txBox="1"/>
          <p:nvPr/>
        </p:nvSpPr>
        <p:spPr>
          <a:xfrm>
            <a:off x="5589497" y="4376497"/>
            <a:ext cx="284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 dirty="0">
                <a:solidFill>
                  <a:srgbClr val="24292E"/>
                </a:solidFill>
                <a:effectLst/>
                <a:latin typeface="Playfair Display" panose="020B0604020202020204" pitchFamily="2" charset="0"/>
              </a:rPr>
              <a:t>®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64"/>
          <p:cNvSpPr txBox="1">
            <a:spLocks noGrp="1"/>
          </p:cNvSpPr>
          <p:nvPr>
            <p:ph type="title"/>
          </p:nvPr>
        </p:nvSpPr>
        <p:spPr>
          <a:xfrm>
            <a:off x="1823547" y="24096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EQUIPE</a:t>
            </a:r>
            <a:endParaRPr dirty="0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0CA92BC8-2A02-477C-96CA-B86D14840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0291510"/>
              </p:ext>
            </p:extLst>
          </p:nvPr>
        </p:nvGraphicFramePr>
        <p:xfrm>
          <a:off x="986189" y="813668"/>
          <a:ext cx="7171617" cy="4150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9EFDB77-B9EF-429E-AA4C-DA57CC574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102" y="1972168"/>
            <a:ext cx="705770" cy="517329"/>
          </a:xfrm>
          <a:prstGeom prst="round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DCDEDCD-4219-45F6-8086-6C7D9FCE8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9930" y="3920485"/>
            <a:ext cx="614360" cy="46077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207BE86-EA91-4870-ACB0-B9C8011CBB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6539" y="3860143"/>
            <a:ext cx="581455" cy="581455"/>
          </a:xfrm>
          <a:prstGeom prst="rect">
            <a:avLst/>
          </a:prstGeom>
        </p:spPr>
      </p:pic>
      <p:pic>
        <p:nvPicPr>
          <p:cNvPr id="1379" name="Imagem 1378">
            <a:extLst>
              <a:ext uri="{FF2B5EF4-FFF2-40B4-BE49-F238E27FC236}">
                <a16:creationId xmlns:a16="http://schemas.microsoft.com/office/drawing/2014/main" id="{0F966D37-2B89-4707-A047-B8B256CF9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7719" y="1989983"/>
            <a:ext cx="705770" cy="517329"/>
          </a:xfrm>
          <a:prstGeom prst="roundRect">
            <a:avLst/>
          </a:prstGeom>
        </p:spPr>
      </p:pic>
      <p:pic>
        <p:nvPicPr>
          <p:cNvPr id="1380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9" y="1918411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47" name="CaixaDeTexto 4946">
            <a:extLst>
              <a:ext uri="{FF2B5EF4-FFF2-40B4-BE49-F238E27FC236}">
                <a16:creationId xmlns:a16="http://schemas.microsoft.com/office/drawing/2014/main" id="{96117D92-6703-410D-AD85-D0BA48A2699C}"/>
              </a:ext>
            </a:extLst>
          </p:cNvPr>
          <p:cNvSpPr txBox="1"/>
          <p:nvPr/>
        </p:nvSpPr>
        <p:spPr>
          <a:xfrm>
            <a:off x="1823547" y="965286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Guilherme Fonseca</a:t>
            </a:r>
          </a:p>
        </p:txBody>
      </p:sp>
      <p:sp>
        <p:nvSpPr>
          <p:cNvPr id="1383" name="CaixaDeTexto 1382">
            <a:extLst>
              <a:ext uri="{FF2B5EF4-FFF2-40B4-BE49-F238E27FC236}">
                <a16:creationId xmlns:a16="http://schemas.microsoft.com/office/drawing/2014/main" id="{FFDAF14D-0DF1-4740-975D-7F0CFBA534AE}"/>
              </a:ext>
            </a:extLst>
          </p:cNvPr>
          <p:cNvSpPr txBox="1"/>
          <p:nvPr/>
        </p:nvSpPr>
        <p:spPr>
          <a:xfrm>
            <a:off x="4093025" y="99594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Guilherme Almeida</a:t>
            </a:r>
          </a:p>
        </p:txBody>
      </p:sp>
      <p:sp>
        <p:nvSpPr>
          <p:cNvPr id="1384" name="CaixaDeTexto 1383">
            <a:extLst>
              <a:ext uri="{FF2B5EF4-FFF2-40B4-BE49-F238E27FC236}">
                <a16:creationId xmlns:a16="http://schemas.microsoft.com/office/drawing/2014/main" id="{2FDA3021-28AA-4D19-B149-435F9CD3BA67}"/>
              </a:ext>
            </a:extLst>
          </p:cNvPr>
          <p:cNvSpPr txBox="1"/>
          <p:nvPr/>
        </p:nvSpPr>
        <p:spPr>
          <a:xfrm>
            <a:off x="6362503" y="99538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Henri Cauã</a:t>
            </a:r>
          </a:p>
        </p:txBody>
      </p:sp>
      <p:sp>
        <p:nvSpPr>
          <p:cNvPr id="1388" name="CaixaDeTexto 1387">
            <a:extLst>
              <a:ext uri="{FF2B5EF4-FFF2-40B4-BE49-F238E27FC236}">
                <a16:creationId xmlns:a16="http://schemas.microsoft.com/office/drawing/2014/main" id="{75F9D3BA-FF6A-4D77-9B88-5F4E8BA29595}"/>
              </a:ext>
            </a:extLst>
          </p:cNvPr>
          <p:cNvSpPr txBox="1"/>
          <p:nvPr/>
        </p:nvSpPr>
        <p:spPr>
          <a:xfrm>
            <a:off x="1823547" y="2906773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Mateus Araujo</a:t>
            </a:r>
          </a:p>
        </p:txBody>
      </p:sp>
      <p:sp>
        <p:nvSpPr>
          <p:cNvPr id="1389" name="CaixaDeTexto 1388">
            <a:extLst>
              <a:ext uri="{FF2B5EF4-FFF2-40B4-BE49-F238E27FC236}">
                <a16:creationId xmlns:a16="http://schemas.microsoft.com/office/drawing/2014/main" id="{6F598CF8-7A0A-4AAA-B92B-8A269E595A13}"/>
              </a:ext>
            </a:extLst>
          </p:cNvPr>
          <p:cNvSpPr txBox="1"/>
          <p:nvPr/>
        </p:nvSpPr>
        <p:spPr>
          <a:xfrm>
            <a:off x="4093025" y="293743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Mateus Ferreira</a:t>
            </a:r>
          </a:p>
        </p:txBody>
      </p:sp>
      <p:sp>
        <p:nvSpPr>
          <p:cNvPr id="1390" name="CaixaDeTexto 1389">
            <a:extLst>
              <a:ext uri="{FF2B5EF4-FFF2-40B4-BE49-F238E27FC236}">
                <a16:creationId xmlns:a16="http://schemas.microsoft.com/office/drawing/2014/main" id="{66257DD4-75A6-4A09-B07D-2CD4BACE7A0C}"/>
              </a:ext>
            </a:extLst>
          </p:cNvPr>
          <p:cNvSpPr txBox="1"/>
          <p:nvPr/>
        </p:nvSpPr>
        <p:spPr>
          <a:xfrm>
            <a:off x="6362503" y="293687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Vitoria da Silva</a:t>
            </a:r>
          </a:p>
        </p:txBody>
      </p:sp>
      <p:pic>
        <p:nvPicPr>
          <p:cNvPr id="17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05" y="3798946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FF9B61D-6897-4AD5-B3AF-6E8C1A0696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1575182" y="397845"/>
            <a:ext cx="65807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Totens de Autoatendimento: Fast-Food</a:t>
            </a:r>
          </a:p>
        </p:txBody>
      </p:sp>
      <p:pic>
        <p:nvPicPr>
          <p:cNvPr id="12" name="Picture 2" descr="POSI Tecnologia | Desenvolvendo soluçõ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61" y="1650807"/>
            <a:ext cx="3529908" cy="27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214099" y="1271708"/>
            <a:ext cx="494186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O que são?</a:t>
            </a:r>
          </a:p>
          <a:p>
            <a:pPr lvl="1"/>
            <a:r>
              <a:rPr lang="pt-BR" dirty="0"/>
              <a:t>          Máquinas</a:t>
            </a:r>
          </a:p>
          <a:p>
            <a:pPr lvl="5"/>
            <a:r>
              <a:rPr lang="pt-BR" dirty="0"/>
              <a:t>          Diminuição de Filas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Por que Fast-Food?</a:t>
            </a:r>
          </a:p>
          <a:p>
            <a:r>
              <a:rPr lang="pt-BR" b="1" dirty="0"/>
              <a:t>          </a:t>
            </a:r>
            <a:r>
              <a:rPr lang="pt-BR" dirty="0"/>
              <a:t>Alta demanda</a:t>
            </a:r>
          </a:p>
          <a:p>
            <a:r>
              <a:rPr lang="pt-BR" b="1" dirty="0"/>
              <a:t>          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Quais os principais problemas?</a:t>
            </a:r>
          </a:p>
          <a:p>
            <a:r>
              <a:rPr lang="pt-BR" b="1" dirty="0"/>
              <a:t>          </a:t>
            </a:r>
            <a:r>
              <a:rPr lang="pt-BR" dirty="0"/>
              <a:t>Máquinas travando</a:t>
            </a:r>
          </a:p>
          <a:p>
            <a:r>
              <a:rPr lang="pt-BR" b="1" dirty="0"/>
              <a:t>          </a:t>
            </a:r>
            <a:r>
              <a:rPr lang="pt-BR" dirty="0"/>
              <a:t>Aumento de filas</a:t>
            </a:r>
          </a:p>
          <a:p>
            <a:r>
              <a:rPr lang="pt-BR" dirty="0"/>
              <a:t>          Insatisfação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Quais as consequências desses problemas?</a:t>
            </a:r>
          </a:p>
          <a:p>
            <a:r>
              <a:rPr lang="pt-BR" b="1" dirty="0"/>
              <a:t>          </a:t>
            </a:r>
            <a:r>
              <a:rPr lang="pt-BR" dirty="0"/>
              <a:t>Insatisfação</a:t>
            </a:r>
          </a:p>
          <a:p>
            <a:r>
              <a:rPr lang="pt-BR" dirty="0"/>
              <a:t>          Prejuízo financeiro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8D9C0980-32BF-444D-9434-18A78A033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98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Entendimento do problema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14F60EA9-5C76-472D-A24A-8B617C0D1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0" y="4603738"/>
            <a:ext cx="400565" cy="3600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24DF4F-A56D-4BD3-B83A-8356CA7B3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853" y="3104706"/>
            <a:ext cx="2052682" cy="131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09F6BBD-A6B8-48E1-AD41-99628AA8A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65" y="3104706"/>
            <a:ext cx="2364845" cy="116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DDFADAE-B5AE-4B9C-8830-8AA598DA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077" y="1805964"/>
            <a:ext cx="3087845" cy="76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564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tem de autoatendimento para foodservice | Conheça o CISSTo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26" y="1664412"/>
            <a:ext cx="2186317" cy="294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TotemSolutions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130157" y="1664412"/>
            <a:ext cx="4941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Monitoramento dos Hardwares dos Totens de autoatendimento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Funcionalidades para melhor uso, monitoramento e manutenção dos Totens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14F60EA9-5C76-472D-A24A-8B617C0D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3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0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59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charRg st="59" end="1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DESENHO DE SOLUÇÃO DE SOFTWARE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B74C3E-074A-4BAB-89E4-BB4EFA95F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59" y="982453"/>
            <a:ext cx="6323963" cy="366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4DF3DFD-C417-453D-9488-638004A25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468027" y="1388533"/>
            <a:ext cx="523395" cy="899720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CFCE157C-43B4-4B87-8A92-7516E0148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581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DIAGRAMA DE CLASSES - UML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CFCE157C-43B4-4B87-8A92-7516E0148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63FF8B1-20C4-4814-9D3B-138D33CE1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7" y="1223274"/>
            <a:ext cx="3413125" cy="338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111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1979214" y="348287"/>
            <a:ext cx="5185571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MODELO LÓGICO DO BANCO DE DADOS</a:t>
            </a:r>
            <a:endParaRPr dirty="0"/>
          </a:p>
        </p:txBody>
      </p:sp>
      <p:pic>
        <p:nvPicPr>
          <p:cNvPr id="91" name="Imagem 90" descr="Logotipo&#10;&#10;Descrição gerada automaticamente">
            <a:extLst>
              <a:ext uri="{FF2B5EF4-FFF2-40B4-BE49-F238E27FC236}">
                <a16:creationId xmlns:a16="http://schemas.microsoft.com/office/drawing/2014/main" id="{25285747-DAAA-484E-B0B3-A18BC178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70" y="4603738"/>
            <a:ext cx="400565" cy="360000"/>
          </a:xfrm>
          <a:prstGeom prst="rect">
            <a:avLst/>
          </a:prstGeom>
        </p:spPr>
      </p:pic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86357DE-9E90-42C1-8FC4-D494A831F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492" y="1574800"/>
            <a:ext cx="3469387" cy="3028938"/>
          </a:xfrm>
          <a:prstGeom prst="rect">
            <a:avLst/>
          </a:prstGeom>
        </p:spPr>
      </p:pic>
      <p:pic>
        <p:nvPicPr>
          <p:cNvPr id="96" name="Imagem 9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81BD278-F790-4A72-B938-1857FE575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52" r="23331"/>
          <a:stretch/>
        </p:blipFill>
        <p:spPr>
          <a:xfrm>
            <a:off x="5501085" y="1108094"/>
            <a:ext cx="1663700" cy="319809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pic>
        <p:nvPicPr>
          <p:cNvPr id="91" name="Imagem 90" descr="Logotipo&#10;&#10;Descrição gerada automaticamente">
            <a:extLst>
              <a:ext uri="{FF2B5EF4-FFF2-40B4-BE49-F238E27FC236}">
                <a16:creationId xmlns:a16="http://schemas.microsoft.com/office/drawing/2014/main" id="{25285747-DAAA-484E-B0B3-A18BC178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70" y="4603738"/>
            <a:ext cx="400565" cy="360000"/>
          </a:xfrm>
          <a:prstGeom prst="rect">
            <a:avLst/>
          </a:prstGeom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0A94FA0E-DF87-4EE2-93DA-BD48E5079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2" t="9210"/>
          <a:stretch/>
        </p:blipFill>
        <p:spPr bwMode="auto">
          <a:xfrm>
            <a:off x="2808601" y="970171"/>
            <a:ext cx="3526798" cy="367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857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5" grpId="0"/>
    </p:bld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175</Words>
  <Application>Microsoft Office PowerPoint</Application>
  <PresentationFormat>Apresentação na tela (16:9)</PresentationFormat>
  <Paragraphs>62</Paragraphs>
  <Slides>19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8" baseType="lpstr">
      <vt:lpstr>Arial</vt:lpstr>
      <vt:lpstr>Barlow Semi Condensed Medium</vt:lpstr>
      <vt:lpstr>Barlow Semi Condensed</vt:lpstr>
      <vt:lpstr>Barlow Semi Condensed Light</vt:lpstr>
      <vt:lpstr>Roboto Condensed Light</vt:lpstr>
      <vt:lpstr>Playfair Display</vt:lpstr>
      <vt:lpstr>Fjalla One</vt:lpstr>
      <vt:lpstr>Proxima Nova</vt:lpstr>
      <vt:lpstr>Technology Consulting by Slidesgo</vt:lpstr>
      <vt:lpstr>InfoSystems</vt:lpstr>
      <vt:lpstr>NOSSA EQUIPE</vt:lpstr>
      <vt:lpstr>Apresentação do PowerPoint</vt:lpstr>
      <vt:lpstr>Entendimento do problema</vt:lpstr>
      <vt:lpstr>TotemSolutions</vt:lpstr>
      <vt:lpstr>Apresentação do PowerPoint</vt:lpstr>
      <vt:lpstr>Apresentação do PowerPoint</vt:lpstr>
      <vt:lpstr>MODELO LÓGICO DO BANCO DE DADOS</vt:lpstr>
      <vt:lpstr>SITE INSTITUCIONAL</vt:lpstr>
      <vt:lpstr>Apresentação do PowerPoint</vt:lpstr>
      <vt:lpstr>Apresentação do PowerPoint</vt:lpstr>
      <vt:lpstr>DEEP DIVE</vt:lpstr>
      <vt:lpstr>INOVAÇÃO</vt:lpstr>
      <vt:lpstr>INTEGRAÇÃO COM SLACK</vt:lpstr>
      <vt:lpstr>MAQUINA VIRTUAL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InfoSystem</dc:title>
  <dc:creator>yguil</dc:creator>
  <cp:lastModifiedBy>Guilherme Almeida</cp:lastModifiedBy>
  <cp:revision>33</cp:revision>
  <dcterms:modified xsi:type="dcterms:W3CDTF">2021-11-30T00:52:24Z</dcterms:modified>
</cp:coreProperties>
</file>